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57" r:id="rId5"/>
    <p:sldId id="264" r:id="rId6"/>
    <p:sldId id="265" r:id="rId7"/>
    <p:sldId id="258" r:id="rId8"/>
    <p:sldId id="266" r:id="rId9"/>
    <p:sldId id="267" r:id="rId10"/>
    <p:sldId id="259" r:id="rId11"/>
    <p:sldId id="268" r:id="rId12"/>
    <p:sldId id="269" r:id="rId13"/>
    <p:sldId id="260" r:id="rId14"/>
    <p:sldId id="270" r:id="rId15"/>
    <p:sldId id="271" r:id="rId16"/>
    <p:sldId id="261" r:id="rId17"/>
    <p:sldId id="262" r:id="rId18"/>
    <p:sldId id="272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73" autoAdjust="0"/>
  </p:normalViewPr>
  <p:slideViewPr>
    <p:cSldViewPr>
      <p:cViewPr varScale="1">
        <p:scale>
          <a:sx n="60" d="100"/>
          <a:sy n="60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799E-8E9B-439F-BD4F-08572F5668E9}" type="datetimeFigureOut">
              <a:rPr lang="zh-CN" altLang="en-US" smtClean="0"/>
              <a:pPr/>
              <a:t>2012-8-22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C02D-1E1A-4BA8-A4C2-6BA825B36E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社团会长生命周期工作营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绿点夏令营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 C</a:t>
            </a:r>
            <a:r>
              <a:rPr lang="zh-CN" altLang="zh-CN" dirty="0" smtClean="0"/>
              <a:t>社团的秘书部部长小周负责管理社团的财务，因为社团不能设立法人账户，所以暂时存在小周的私人账户里。这天，小周突然接到家里的电话，爷爷突然中风，要她赶紧回去。她家里比较穷，很困难的供她在省城读书，爷爷是把她一手带大的。回到家，得知爷爷住院费用不够，她想到自己管理的社团经费救急，于是，在会长两次电话不通的情况下，她取出了社团存在她账户的</a:t>
            </a:r>
            <a:r>
              <a:rPr lang="en-US" altLang="zh-CN" dirty="0" smtClean="0"/>
              <a:t>3000</a:t>
            </a:r>
            <a:r>
              <a:rPr lang="zh-CN" altLang="zh-CN" dirty="0" smtClean="0"/>
              <a:t>元钱，替爷爷交了住院费。爷爷出院了。小周回到了学校，告诉会长自己动用了这笔钱，答应尽快还上。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你觉得在这个案例中，小周做对了什么？又做错了什么？社团在管理上有什么缺陷？如何改进？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r>
              <a:rPr lang="zh-CN" altLang="zh-CN" dirty="0" smtClean="0"/>
              <a:t>、</a:t>
            </a:r>
            <a:r>
              <a:rPr lang="zh-CN" altLang="en-US" dirty="0" smtClean="0"/>
              <a:t>成员</a:t>
            </a:r>
            <a:r>
              <a:rPr lang="zh-CN" altLang="zh-CN" dirty="0" smtClean="0"/>
              <a:t>管理</a:t>
            </a:r>
          </a:p>
          <a:p>
            <a:r>
              <a:rPr lang="zh-CN" altLang="en-US" dirty="0" smtClean="0"/>
              <a:t>团队工作的重点是什么？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 </a:t>
            </a:r>
            <a:r>
              <a:rPr lang="zh-CN" altLang="zh-CN" dirty="0" smtClean="0"/>
              <a:t>春节过了，又开学了。</a:t>
            </a:r>
            <a:r>
              <a:rPr lang="en-US" altLang="zh-CN" dirty="0" smtClean="0"/>
              <a:t>D</a:t>
            </a:r>
            <a:r>
              <a:rPr lang="zh-CN" altLang="zh-CN" dirty="0" smtClean="0"/>
              <a:t>社团的会长发现协会一部分成员的工作热情不见了。他找到几个部长了解情况。一个部长说干事们说只会让他们干活，从来不听他们的意见，其他社团的活动更有趣，所以叫也不来了；另一个部长说打算读研究生，三年级就会把更多精力投入到学习上，不想留在协会了，所以热情也没有原来那么高了。第三个部长告诉会长，他男朋友正处在关键时期，闹了几次别扭，很想挽回，影响了工作，觉得很抱歉。</a:t>
            </a:r>
          </a:p>
          <a:p>
            <a:r>
              <a:rPr lang="zh-CN" altLang="zh-CN" dirty="0" smtClean="0"/>
              <a:t>会长想：天啊！都是些什么事儿啊？协会又不是我一个人的，爱咋样咋样，我也不管了。</a:t>
            </a:r>
          </a:p>
          <a:p>
            <a:r>
              <a:rPr lang="zh-CN" altLang="zh-CN" dirty="0" smtClean="0"/>
              <a:t>一个老牌劲旅就此走入低谷。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你对此有何看法，你认为部长们的理由都充分吗？问题出在哪里？该如何处理？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zh-CN" dirty="0" smtClean="0"/>
              <a:t>、换届</a:t>
            </a:r>
          </a:p>
          <a:p>
            <a:r>
              <a:rPr lang="zh-CN" altLang="en-US" dirty="0" smtClean="0"/>
              <a:t>换届从何时开始准备？</a:t>
            </a:r>
            <a:endParaRPr lang="en-US" altLang="zh-CN" dirty="0" smtClean="0"/>
          </a:p>
          <a:p>
            <a:r>
              <a:rPr lang="zh-CN" altLang="en-US" dirty="0" smtClean="0"/>
              <a:t>换届需要准备的要点有哪些？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zh-CN" altLang="zh-CN" dirty="0" smtClean="0"/>
          </a:p>
          <a:p>
            <a:r>
              <a:rPr lang="en-US" altLang="zh-CN" dirty="0" smtClean="0"/>
              <a:t> </a:t>
            </a:r>
            <a:r>
              <a:rPr lang="zh-CN" altLang="zh-CN" dirty="0" smtClean="0"/>
              <a:t>五月刚到，</a:t>
            </a:r>
            <a:r>
              <a:rPr lang="en-US" altLang="zh-CN" dirty="0" smtClean="0"/>
              <a:t>E</a:t>
            </a:r>
            <a:r>
              <a:rPr lang="zh-CN" altLang="zh-CN" dirty="0" smtClean="0"/>
              <a:t>社团的会长小刘就忙着张罗换届的事儿，他正心里盘算着这些部长谁当会长，谁当副会长时，负责报名的副会长小孙跑来跟他说，据他了解，部长们没有一个想报正会长的，要他去说服动员小李，因为平时部长之中小李工作最积极，部门内部也最团结，会长把很多学习和外出机会都给了他，大家都觉得小刘会让他当下任会长。不知为什么他并不打算报正会长，幸亏发现的早，不然到了换届大会更是措手不及。小刘赶紧找到小李，了解到的情况是因为小李平时都担负很多社会职务，有好几个社团会长都要他去竞选会长，团委老师也叫他去团委办公室做助理。他权衡了一下觉得去团委对自己今后发展会比较有利，所以他不想耽误了环保社团。小刘一时也说不动他。赶紧又找几个部长了解意向。一个说我没锻炼过几次，不能胜任；一个说我要考研，不打算留了；一个说自己才一年级，是突击提拔的部长，还不够格，况且上去后三年级的师兄师姐也不好领导。另外几个，小刘根本没看上眼。</a:t>
            </a:r>
          </a:p>
          <a:p>
            <a:r>
              <a:rPr lang="zh-CN" altLang="zh-CN" dirty="0" smtClean="0"/>
              <a:t>小刘这下成了热锅上的蚂蚁，苦苦思索两周后的换届大会能怎么收场。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你从这个案例中观察到什么？如果你是小刘，你会怎么做来防止这一局面的发生？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zh-CN" sz="9600" dirty="0" smtClean="0"/>
              <a:t>Q&amp;A</a:t>
            </a:r>
            <a:endParaRPr lang="zh-CN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假如今天是你担任会长的最后一天，大家给你举办了一个欢送会，团委老师、班学习委员，你的副会长，部长代表还有你家里人。一共五个人。回顾这一年，他们每个人都在会上给了你三句</a:t>
            </a:r>
            <a:r>
              <a:rPr lang="zh-CN" altLang="en-US" smtClean="0"/>
              <a:t>评语。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zh-CN" dirty="0" smtClean="0"/>
              <a:t>、招新</a:t>
            </a:r>
          </a:p>
          <a:p>
            <a:r>
              <a:rPr lang="zh-CN" altLang="en-US" dirty="0" smtClean="0"/>
              <a:t>招新需要做哪些准备？</a:t>
            </a:r>
            <a:endParaRPr lang="en-US" altLang="zh-CN" dirty="0" smtClean="0"/>
          </a:p>
          <a:p>
            <a:r>
              <a:rPr lang="zh-CN" altLang="en-US" dirty="0" smtClean="0"/>
              <a:t>如何评估招新的成果？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zh-CN" dirty="0" smtClean="0"/>
              <a:t>开学</a:t>
            </a:r>
            <a:r>
              <a:rPr lang="zh-CN" altLang="zh-CN" dirty="0"/>
              <a:t>了，</a:t>
            </a:r>
            <a:r>
              <a:rPr lang="en-US" altLang="zh-CN" dirty="0"/>
              <a:t>A</a:t>
            </a:r>
            <a:r>
              <a:rPr lang="zh-CN" altLang="zh-CN" dirty="0"/>
              <a:t>社团收到社联的通知，</a:t>
            </a:r>
            <a:r>
              <a:rPr lang="en-US" altLang="zh-CN" dirty="0"/>
              <a:t>9</a:t>
            </a:r>
            <a:r>
              <a:rPr lang="zh-CN" altLang="zh-CN" dirty="0"/>
              <a:t>月</a:t>
            </a:r>
            <a:r>
              <a:rPr lang="en-US" altLang="zh-CN" dirty="0"/>
              <a:t>25</a:t>
            </a:r>
            <a:r>
              <a:rPr lang="zh-CN" altLang="zh-CN" dirty="0"/>
              <a:t>日到</a:t>
            </a:r>
            <a:r>
              <a:rPr lang="en-US" altLang="zh-CN" dirty="0"/>
              <a:t>26</a:t>
            </a:r>
            <a:r>
              <a:rPr lang="zh-CN" altLang="zh-CN" dirty="0"/>
              <a:t>日两天要进行联合招新。</a:t>
            </a:r>
            <a:r>
              <a:rPr lang="en-US" altLang="zh-CN" dirty="0"/>
              <a:t>A</a:t>
            </a:r>
            <a:r>
              <a:rPr lang="zh-CN" altLang="zh-CN" dirty="0"/>
              <a:t>社团召开了部长以上成员会议，共同研究招新对策。会上，大家针对社联的招新规定提出了一些对策和建议。其中，谈到现场统一服装出场一事时发生了分歧。新会员加入协会，会服是自愿购买的，新会员除</a:t>
            </a:r>
            <a:r>
              <a:rPr lang="en-US" altLang="zh-CN" dirty="0"/>
              <a:t>20</a:t>
            </a:r>
            <a:r>
              <a:rPr lang="zh-CN" altLang="zh-CN" dirty="0"/>
              <a:t>元会费外，还要交</a:t>
            </a:r>
            <a:r>
              <a:rPr lang="en-US" altLang="zh-CN" dirty="0"/>
              <a:t>25</a:t>
            </a:r>
            <a:r>
              <a:rPr lang="zh-CN" altLang="zh-CN" dirty="0"/>
              <a:t>元购买会服，这个门槛对招新人数有一定影响。比较送会服的社团吸引力弱些。协会会在新会员中招募干事，所以各部门都会派人去招新现场鼓动新会员报名本部门的干事，部门几乎是全员出动。为了有个新的面貌，有人提议制作新会服，因为旧的会服是上一年制作的，很多部长都穿得破旧了，都想换件新的，而老会服也被指设计不佳，最好设计一款新的。财务秘书部说现在剩余的会服还有</a:t>
            </a:r>
            <a:r>
              <a:rPr lang="en-US" altLang="zh-CN" dirty="0"/>
              <a:t>50</a:t>
            </a:r>
            <a:r>
              <a:rPr lang="zh-CN" altLang="zh-CN" dirty="0"/>
              <a:t>件，也可以不做新的，不是每个新会员都要买会服的，勉强也够。在是否制作新会服的问题上，两个副会长产生了矛盾。一个管项目的副会长认为上年余下的经费不多，还要考虑花在几个传统大项目上，不宜投资制作太多的会服，而且，一旦卖不出去，积压的资金可能到明年才能回笼。做好项目，影响力就会变大，不需要会服来充门面。另一个管宣传的副会长认为现在大家的会服已经陈旧，可以设计制作一批新会服，提升协会形象，招到更多新会员扩大影响力。做起项目来会有更多的优秀干事可供选拔。旧会服由老成员内部消化掉，不会造成积压。由于去年工作时积累下的矛盾，两个副会长都不服对方，两人也都有几个部长支持。所以一时不能达成共识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如果你是会长，你会怎么处理这件事？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zh-CN" dirty="0" smtClean="0"/>
              <a:t>、项目管理</a:t>
            </a:r>
            <a:endParaRPr lang="en-US" altLang="zh-CN" dirty="0" smtClean="0"/>
          </a:p>
          <a:p>
            <a:r>
              <a:rPr lang="zh-CN" altLang="en-US" dirty="0" smtClean="0"/>
              <a:t>我们有选择项目的权力吗？</a:t>
            </a:r>
            <a:endParaRPr lang="en-US" altLang="zh-CN" dirty="0" smtClean="0"/>
          </a:p>
          <a:p>
            <a:r>
              <a:rPr lang="zh-CN" altLang="en-US" dirty="0" smtClean="0"/>
              <a:t>我们会选择什么样的项目？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 B</a:t>
            </a:r>
            <a:r>
              <a:rPr lang="zh-CN" altLang="zh-CN" dirty="0" smtClean="0"/>
              <a:t>社团成立已经</a:t>
            </a:r>
            <a:r>
              <a:rPr lang="en-US" altLang="zh-CN" dirty="0" smtClean="0"/>
              <a:t>5</a:t>
            </a:r>
            <a:r>
              <a:rPr lang="zh-CN" altLang="zh-CN" dirty="0" smtClean="0"/>
              <a:t>年多了，一直发展的不错。可是今年在项目上却遇到了一些麻烦。去年，他们开展了一项校园环境状况调查项目，各方反映都不错，是个很有发展潜力的项目。今年，该项目资金遇到了问题，赞助的公司由于战略调整，不再支持高校领域的项目了。再找一家资助方需要时间。同时，另一家基金会提出让该社团参与一个纸巾用量和品牌调查项目，项目资金很多，而且承诺连续支持三年，每年</a:t>
            </a:r>
            <a:r>
              <a:rPr lang="en-US" altLang="zh-CN" dirty="0" smtClean="0"/>
              <a:t>2</a:t>
            </a:r>
            <a:r>
              <a:rPr lang="zh-CN" altLang="zh-CN" dirty="0" smtClean="0"/>
              <a:t>万元。但一家本地的环保组织指出这个项目背后的出资方是某个污染企业。希望这个社团不要接这个的项目。协会内部分成两派，一派认为环境调查项目可以通过增加外联的投入来获取资源，甚至在没有资金的情况下动用原有的积累，可以控制在</a:t>
            </a:r>
            <a:r>
              <a:rPr lang="en-US" altLang="zh-CN" dirty="0" smtClean="0"/>
              <a:t>2000</a:t>
            </a:r>
            <a:r>
              <a:rPr lang="zh-CN" altLang="zh-CN" dirty="0" smtClean="0"/>
              <a:t>元以内；另一派认为这样做得不偿失，只有好评没有实际产出，不可持续。已经有部分成员私下跟你说社团发展很需要积累资金，基金会的项目</a:t>
            </a:r>
            <a:r>
              <a:rPr lang="zh-CN" altLang="zh-CN" dirty="0" smtClean="0"/>
              <a:t>并不是</a:t>
            </a:r>
            <a:r>
              <a:rPr lang="zh-CN" altLang="en-US" dirty="0" smtClean="0"/>
              <a:t>企业</a:t>
            </a:r>
            <a:r>
              <a:rPr lang="zh-CN" altLang="zh-CN" dirty="0" smtClean="0"/>
              <a:t>直接</a:t>
            </a:r>
            <a:r>
              <a:rPr lang="zh-CN" altLang="zh-CN" dirty="0" smtClean="0"/>
              <a:t>出面，我们可以当不知道，环保组织也没有提供可靠的证据。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作为会长，你将如何分析这个问题并作出决策？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zh-CN" dirty="0" smtClean="0"/>
              <a:t>、财务管理</a:t>
            </a:r>
            <a:endParaRPr lang="en-US" altLang="zh-CN" dirty="0" smtClean="0"/>
          </a:p>
          <a:p>
            <a:r>
              <a:rPr lang="zh-CN" altLang="en-US" dirty="0" smtClean="0"/>
              <a:t>一个社团需要什么样的财务管理？</a:t>
            </a:r>
            <a:endParaRPr lang="en-US" altLang="zh-CN" dirty="0" smtClean="0"/>
          </a:p>
          <a:p>
            <a:r>
              <a:rPr lang="zh-CN" altLang="en-US" dirty="0" smtClean="0"/>
              <a:t>会长如何能保证社团财务不出问题？</a:t>
            </a:r>
            <a:endParaRPr lang="zh-CN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685</Words>
  <Application>Microsoft Office PowerPoint</Application>
  <PresentationFormat>全屏显示(4:3)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社团会长生命周期工作营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社团会长生命周期</dc:title>
  <dc:creator>leader</dc:creator>
  <cp:lastModifiedBy>雨林木风</cp:lastModifiedBy>
  <cp:revision>6</cp:revision>
  <dcterms:created xsi:type="dcterms:W3CDTF">2012-08-22T00:10:22Z</dcterms:created>
  <dcterms:modified xsi:type="dcterms:W3CDTF">2012-08-22T09:01:01Z</dcterms:modified>
</cp:coreProperties>
</file>